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6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6E8DFB-F62A-448F-A18A-F56849003D01}" v="6" dt="2022-07-14T13:52:14.8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422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1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2D051-B7CB-054E-9A52-D33D24AD6F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B756A0-FCD3-884F-ACDD-4AD11B4EEB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FB9B6-F1A4-CD48-9BDC-6C354CA44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F29E6-5EB2-CE41-A04C-5A39C17CA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B3CAD-4474-8049-A46F-5BFEF9F09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6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6BD2E-0B58-224B-A193-406981071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E9FBC-A370-1B44-AF3F-91C8C7DD9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934D9-CAA6-424A-8597-E298B1259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CE521-DACA-2F4F-AE7C-568689FC7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DF547-F2F2-0A43-B22D-A8A25CAD6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11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610A5-9FC5-804A-8301-B9E9C3436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58608-E482-9643-948F-78117A1EA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BE03F-8988-9943-955F-B291150C8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B4B6C-133F-A24C-8375-A094CFCED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0E318-E0D4-7F49-B2BD-D4B0C7B0C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37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17D13-AFBE-E746-A6AF-E21B97319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14BB83-ACB2-3443-81FC-3A8994A576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EB9408-F349-E24E-9859-F23D8D1C2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4C684E-4F0F-F74D-AACB-3028C3DF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B2D46-80C3-7E44-907F-77302C1A4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B38C06-5C74-AE4D-ABBE-5767F25C8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750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27B76-F63C-C145-8461-1BE46AD1C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7D958-D739-1C48-8723-2FC7B3726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734B83-6E83-1F41-A2F4-9D0817CEA2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4D9504-B80C-7F4F-A56E-45577C3ECB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556560-B37C-224D-A5DB-0D6482C9A4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B95C60-3E7D-2140-9B06-42EBF4F8B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1649AE-840B-034C-9B38-0D64D4D9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EE22F9-6DC8-0945-B1F8-D49C029A6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93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C3AAA-38BB-A649-8588-D5537A22F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D9B666-FA92-A840-90D2-6F9F7E781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CE7815-B821-7649-AABA-F40EB27C4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E0D425-F3BD-FC41-96DF-D82F3B1A0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23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5F148C-E3AC-4943-A931-D167425D2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E0678F-F8DB-7F46-B449-0EDA59DB8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92DBEC-76EE-6D4D-8D29-14AF946DA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7020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50BAD-335A-CA47-9556-92E731A8A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0E9D6-DF18-FC42-905A-F38AEE3B7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8A4527-4536-A340-B88B-4CABB91E1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0A2B4-4476-C24D-BB7D-52DA22D8B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56319-EA4A-1944-80D8-8F5B9B586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FD6F76-DABC-904A-8E45-8713B139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27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B76F9-08E9-164E-84DB-869597E49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12E3B0-0E06-7346-ABDD-8D7CC0604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FDD8E9-EB4B-E84E-A522-525E2B0B55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6283E3-6682-2E45-BEB5-5C425EAD5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93C28-2330-C34F-8F27-6D07A5C98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89BE6-A67B-1D49-8535-B9AB99F3A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11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C76DF-5795-CB43-92C1-DF2445A65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5F5D94-BD5F-5F4D-A538-25759B4EB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3CF15-20B4-F848-8C68-BF75AC61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E1280-3B9C-8C4B-A629-0475E70B0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2E84E-AF5A-124D-9215-3D24E43C6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669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7FCA8E-DE1D-3340-A7FD-9554846BB2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65B267-4149-E347-9C39-96476A361A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82ADE-D3A4-2541-9EB4-A8B3E9651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10EAE-0823-474A-9DD9-63AAD0503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C3867-04C8-8147-BE0E-20C8EC9B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782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0CA3C8-A7D6-6F4B-99D2-3C6B0F4D4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B8835-D1EA-3943-B15C-C87EDA3DA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83261-A60F-694D-A70F-0C469D3FBC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F98DDF-253A-8648-AFC3-0F58D63951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B7980-EBD6-C74D-80A2-7783BA19B2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17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E2842A16-6DA7-45F3-CE93-604540ACE9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40" b="41587"/>
          <a:stretch/>
        </p:blipFill>
        <p:spPr>
          <a:xfrm flipH="1">
            <a:off x="4430151" y="1565587"/>
            <a:ext cx="4499361" cy="402324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398C49-40FC-85BA-9A70-93AB23D91BB9}"/>
              </a:ext>
            </a:extLst>
          </p:cNvPr>
          <p:cNvSpPr txBox="1"/>
          <p:nvPr/>
        </p:nvSpPr>
        <p:spPr>
          <a:xfrm>
            <a:off x="7796849" y="1232823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Cas7-11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990793-7356-88F2-069D-51BCA623E234}"/>
              </a:ext>
            </a:extLst>
          </p:cNvPr>
          <p:cNvSpPr txBox="1"/>
          <p:nvPr/>
        </p:nvSpPr>
        <p:spPr>
          <a:xfrm>
            <a:off x="7795627" y="1629422"/>
            <a:ext cx="1682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crRNA (mature)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3434FF-7D76-EB1D-84E6-B8366CDC91C0}"/>
              </a:ext>
            </a:extLst>
          </p:cNvPr>
          <p:cNvSpPr txBox="1"/>
          <p:nvPr/>
        </p:nvSpPr>
        <p:spPr>
          <a:xfrm>
            <a:off x="7795627" y="1975733"/>
            <a:ext cx="281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Target RNA ( 5’ Cy3 labelled)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32C6C1-2E70-F32B-DC72-D4B11ABDF0A1}"/>
              </a:ext>
            </a:extLst>
          </p:cNvPr>
          <p:cNvSpPr txBox="1"/>
          <p:nvPr/>
        </p:nvSpPr>
        <p:spPr>
          <a:xfrm>
            <a:off x="6209601" y="1186656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E416BE-42CA-C4A8-6F36-1CBC6F4435DB}"/>
              </a:ext>
            </a:extLst>
          </p:cNvPr>
          <p:cNvSpPr txBox="1"/>
          <p:nvPr/>
        </p:nvSpPr>
        <p:spPr>
          <a:xfrm>
            <a:off x="6231960" y="2185677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8D94A5-2DAB-3BC7-F31A-BA26B7B371A2}"/>
              </a:ext>
            </a:extLst>
          </p:cNvPr>
          <p:cNvSpPr txBox="1"/>
          <p:nvPr/>
        </p:nvSpPr>
        <p:spPr>
          <a:xfrm>
            <a:off x="6199182" y="19126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29431D-C59B-B5E0-D2DF-B9CD36D381DF}"/>
              </a:ext>
            </a:extLst>
          </p:cNvPr>
          <p:cNvSpPr txBox="1"/>
          <p:nvPr/>
        </p:nvSpPr>
        <p:spPr>
          <a:xfrm>
            <a:off x="7795627" y="2308190"/>
            <a:ext cx="664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8282E9-5C61-4B6C-99E1-68A21BEFBE51}"/>
              </a:ext>
            </a:extLst>
          </p:cNvPr>
          <p:cNvSpPr txBox="1"/>
          <p:nvPr/>
        </p:nvSpPr>
        <p:spPr>
          <a:xfrm>
            <a:off x="6199182" y="1514068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39D9F5-41D6-D19E-6ED9-5DAF572E9A4E}"/>
              </a:ext>
            </a:extLst>
          </p:cNvPr>
          <p:cNvSpPr txBox="1"/>
          <p:nvPr/>
        </p:nvSpPr>
        <p:spPr>
          <a:xfrm>
            <a:off x="6458654" y="123282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34348A-E0D0-F629-0BB9-C1C6EDD616AB}"/>
              </a:ext>
            </a:extLst>
          </p:cNvPr>
          <p:cNvSpPr txBox="1"/>
          <p:nvPr/>
        </p:nvSpPr>
        <p:spPr>
          <a:xfrm>
            <a:off x="6458654" y="156685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DA6FD5-98FF-6087-342B-6C49A8F929AF}"/>
              </a:ext>
            </a:extLst>
          </p:cNvPr>
          <p:cNvSpPr txBox="1"/>
          <p:nvPr/>
        </p:nvSpPr>
        <p:spPr>
          <a:xfrm>
            <a:off x="6475883" y="190949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056997-6FF3-004E-1068-51A01862C423}"/>
              </a:ext>
            </a:extLst>
          </p:cNvPr>
          <p:cNvSpPr txBox="1"/>
          <p:nvPr/>
        </p:nvSpPr>
        <p:spPr>
          <a:xfrm>
            <a:off x="6484239" y="223049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AE10A3-4FCE-D4C7-8DD0-4BB5BDA94B81}"/>
              </a:ext>
            </a:extLst>
          </p:cNvPr>
          <p:cNvSpPr txBox="1"/>
          <p:nvPr/>
        </p:nvSpPr>
        <p:spPr>
          <a:xfrm>
            <a:off x="6758197" y="122757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487264-DF0C-9481-7637-02D3C60C1833}"/>
              </a:ext>
            </a:extLst>
          </p:cNvPr>
          <p:cNvSpPr txBox="1"/>
          <p:nvPr/>
        </p:nvSpPr>
        <p:spPr>
          <a:xfrm>
            <a:off x="6758197" y="156160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A852FC-DFCD-92E3-8114-A07FBBFE0FA0}"/>
              </a:ext>
            </a:extLst>
          </p:cNvPr>
          <p:cNvSpPr txBox="1"/>
          <p:nvPr/>
        </p:nvSpPr>
        <p:spPr>
          <a:xfrm>
            <a:off x="6775426" y="1904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760821-FC50-48A4-9E63-7EF3CCECF90F}"/>
              </a:ext>
            </a:extLst>
          </p:cNvPr>
          <p:cNvSpPr txBox="1"/>
          <p:nvPr/>
        </p:nvSpPr>
        <p:spPr>
          <a:xfrm>
            <a:off x="6752219" y="2180425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3B11A82-797B-1323-0108-08E1807FCAD7}"/>
              </a:ext>
            </a:extLst>
          </p:cNvPr>
          <p:cNvSpPr/>
          <p:nvPr/>
        </p:nvSpPr>
        <p:spPr>
          <a:xfrm>
            <a:off x="6179127" y="2852034"/>
            <a:ext cx="1130157" cy="2024464"/>
          </a:xfrm>
          <a:prstGeom prst="rect">
            <a:avLst/>
          </a:prstGeom>
          <a:noFill/>
          <a:ln w="254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3F74285-5E49-110C-9EC6-262CAA168CF6}"/>
              </a:ext>
            </a:extLst>
          </p:cNvPr>
          <p:cNvSpPr txBox="1"/>
          <p:nvPr/>
        </p:nvSpPr>
        <p:spPr>
          <a:xfrm>
            <a:off x="8542127" y="3238973"/>
            <a:ext cx="1224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 RNA</a:t>
            </a:r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68C104EB-19B2-5EC1-23C9-4D55E41E04C8}"/>
              </a:ext>
            </a:extLst>
          </p:cNvPr>
          <p:cNvSpPr/>
          <p:nvPr/>
        </p:nvSpPr>
        <p:spPr>
          <a:xfrm>
            <a:off x="8617146" y="3722918"/>
            <a:ext cx="211396" cy="649891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A1C5F1-3181-7A0D-91E1-F2084EF1D608}"/>
              </a:ext>
            </a:extLst>
          </p:cNvPr>
          <p:cNvSpPr txBox="1"/>
          <p:nvPr/>
        </p:nvSpPr>
        <p:spPr>
          <a:xfrm>
            <a:off x="8797260" y="3837460"/>
            <a:ext cx="171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Cleaved product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B149AC-9171-C204-F46F-363E8C9C684C}"/>
              </a:ext>
            </a:extLst>
          </p:cNvPr>
          <p:cNvSpPr txBox="1"/>
          <p:nvPr/>
        </p:nvSpPr>
        <p:spPr>
          <a:xfrm>
            <a:off x="0" y="0"/>
            <a:ext cx="13853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Fig. 3c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67106B0-365D-D34F-4B46-9B1D90FF5A66}"/>
              </a:ext>
            </a:extLst>
          </p:cNvPr>
          <p:cNvSpPr txBox="1"/>
          <p:nvPr/>
        </p:nvSpPr>
        <p:spPr>
          <a:xfrm>
            <a:off x="7010931" y="1173801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+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F52A7A-7234-93B4-B0FE-CC9BBFD39AC8}"/>
              </a:ext>
            </a:extLst>
          </p:cNvPr>
          <p:cNvSpPr txBox="1"/>
          <p:nvPr/>
        </p:nvSpPr>
        <p:spPr>
          <a:xfrm>
            <a:off x="6989222" y="2282992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 Mg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EB99584-5DD5-1914-C320-6067B755C1EC}"/>
              </a:ext>
            </a:extLst>
          </p:cNvPr>
          <p:cNvSpPr txBox="1"/>
          <p:nvPr/>
        </p:nvSpPr>
        <p:spPr>
          <a:xfrm>
            <a:off x="7000512" y="18997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E792D33-44A9-9074-10DD-01B2FC37BF7A}"/>
              </a:ext>
            </a:extLst>
          </p:cNvPr>
          <p:cNvSpPr txBox="1"/>
          <p:nvPr/>
        </p:nvSpPr>
        <p:spPr>
          <a:xfrm>
            <a:off x="7000512" y="150121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249303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38</Words>
  <Application>Microsoft Macintosh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Hemant Goswami</cp:lastModifiedBy>
  <cp:revision>25</cp:revision>
  <dcterms:created xsi:type="dcterms:W3CDTF">2022-07-14T13:48:17Z</dcterms:created>
  <dcterms:modified xsi:type="dcterms:W3CDTF">2022-09-26T19:35:34Z</dcterms:modified>
</cp:coreProperties>
</file>